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315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97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0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79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20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1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491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7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78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3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24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31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C91CB-F1C5-44EA-80E5-10BEA60DF0B8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22654-7081-4F40-A9D8-8200A36E98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29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470025"/>
          </a:xfrm>
        </p:spPr>
        <p:txBody>
          <a:bodyPr/>
          <a:lstStyle/>
          <a:p>
            <a:r>
              <a:rPr lang="en-GB" dirty="0" smtClean="0"/>
              <a:t>If you click on the icon then the MP3 should open</a:t>
            </a:r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084985"/>
              </p:ext>
            </p:extLst>
          </p:nvPr>
        </p:nvGraphicFramePr>
        <p:xfrm>
          <a:off x="899592" y="4005064"/>
          <a:ext cx="1879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ackager Shell Object" showAsIcon="1" r:id="rId3" imgW="1879920" imgH="863640" progId="Package">
                  <p:embed/>
                </p:oleObj>
              </mc:Choice>
              <mc:Fallback>
                <p:oleObj name="Packager Shell Object" showAsIcon="1" r:id="rId3" imgW="187992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4005064"/>
                        <a:ext cx="18796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188290"/>
              </p:ext>
            </p:extLst>
          </p:nvPr>
        </p:nvGraphicFramePr>
        <p:xfrm>
          <a:off x="6012160" y="2276872"/>
          <a:ext cx="28067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ackager Shell Object" showAsIcon="1" r:id="rId5" imgW="2807280" imgH="863640" progId="Package">
                  <p:embed/>
                </p:oleObj>
              </mc:Choice>
              <mc:Fallback>
                <p:oleObj name="Packager Shell Object" showAsIcon="1" r:id="rId5" imgW="280728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2160" y="2276872"/>
                        <a:ext cx="28067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610928"/>
              </p:ext>
            </p:extLst>
          </p:nvPr>
        </p:nvGraphicFramePr>
        <p:xfrm>
          <a:off x="5220072" y="5589240"/>
          <a:ext cx="3429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ackager Shell Object" showAsIcon="1" r:id="rId7" imgW="3429720" imgH="863640" progId="Package">
                  <p:embed/>
                </p:oleObj>
              </mc:Choice>
              <mc:Fallback>
                <p:oleObj name="Packager Shell Object" showAsIcon="1" r:id="rId7" imgW="342972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20072" y="5589240"/>
                        <a:ext cx="34290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055197"/>
              </p:ext>
            </p:extLst>
          </p:nvPr>
        </p:nvGraphicFramePr>
        <p:xfrm>
          <a:off x="611560" y="2708920"/>
          <a:ext cx="2514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9" imgW="2515320" imgH="863640" progId="Package">
                  <p:embed/>
                </p:oleObj>
              </mc:Choice>
              <mc:Fallback>
                <p:oleObj name="Packager Shell Object" showAsIcon="1" r:id="rId9" imgW="251532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1560" y="2708920"/>
                        <a:ext cx="25146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693538"/>
              </p:ext>
            </p:extLst>
          </p:nvPr>
        </p:nvGraphicFramePr>
        <p:xfrm>
          <a:off x="5940152" y="4149080"/>
          <a:ext cx="2514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ackager Shell Object" showAsIcon="1" r:id="rId11" imgW="2515320" imgH="863640" progId="Package">
                  <p:embed/>
                </p:oleObj>
              </mc:Choice>
              <mc:Fallback>
                <p:oleObj name="Packager Shell Object" showAsIcon="1" r:id="rId11" imgW="251532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40152" y="4149080"/>
                        <a:ext cx="25146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94030"/>
              </p:ext>
            </p:extLst>
          </p:nvPr>
        </p:nvGraphicFramePr>
        <p:xfrm>
          <a:off x="827584" y="5445224"/>
          <a:ext cx="2616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ackager Shell Object" showAsIcon="1" r:id="rId13" imgW="2616840" imgH="863640" progId="Package">
                  <p:embed/>
                </p:oleObj>
              </mc:Choice>
              <mc:Fallback>
                <p:oleObj name="Packager Shell Object" showAsIcon="1" r:id="rId13" imgW="261684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27584" y="5445224"/>
                        <a:ext cx="26162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425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Packager Shell Object</vt:lpstr>
      <vt:lpstr>If you click on the icon then the MP3 should open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you click on the icon then the MP3 should open</dc:title>
  <dc:creator>M Butterfield</dc:creator>
  <cp:lastModifiedBy>M Butterfield</cp:lastModifiedBy>
  <cp:revision>3</cp:revision>
  <dcterms:created xsi:type="dcterms:W3CDTF">2019-11-15T15:32:14Z</dcterms:created>
  <dcterms:modified xsi:type="dcterms:W3CDTF">2019-11-15T15:45:04Z</dcterms:modified>
</cp:coreProperties>
</file>